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6748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868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263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568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14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076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9818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23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245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01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64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368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658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159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4132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37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0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C98FE44-077C-4218-BF07-5F5C3863587F}" type="datetimeFigureOut">
              <a:rPr lang="en-IN" smtClean="0"/>
              <a:t>18-02-2024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F33AA-5002-4137-BBC4-0D8CA5EFEB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074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54A11-3869-B4D4-B34B-679E6A2EC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591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6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93489-2F6C-88A6-2DB5-2B2E6911C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: Byte Brigade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20C06-17E6-6942-94B9-73F3EDAD3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Ameerroshan</a:t>
            </a:r>
            <a:endParaRPr lang="en-IN" dirty="0"/>
          </a:p>
          <a:p>
            <a:r>
              <a:rPr lang="en-IN" dirty="0"/>
              <a:t>SRINIVAS GUPTA</a:t>
            </a:r>
          </a:p>
          <a:p>
            <a:r>
              <a:rPr lang="en-IN" dirty="0" err="1"/>
              <a:t>Yuvarajasimha</a:t>
            </a:r>
            <a:r>
              <a:rPr lang="en-IN" dirty="0"/>
              <a:t> Reddy Chitta</a:t>
            </a:r>
          </a:p>
          <a:p>
            <a:r>
              <a:rPr lang="en-IN" dirty="0"/>
              <a:t>Shaik Basheer </a:t>
            </a:r>
          </a:p>
        </p:txBody>
      </p:sp>
    </p:spTree>
    <p:extLst>
      <p:ext uri="{BB962C8B-B14F-4D97-AF65-F5344CB8AC3E}">
        <p14:creationId xmlns:p14="http://schemas.microsoft.com/office/powerpoint/2010/main" val="736932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9342C-0145-5EF4-E785-25A325763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Time Management and Productivity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5743B-13E0-2E51-1D52-562805334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designed to help students manage their time effectively, prioritize tasks, and maintain a healthy work-life balance</a:t>
            </a:r>
          </a:p>
          <a:p>
            <a:r>
              <a:rPr lang="en-US" dirty="0"/>
              <a:t>These tools can analyze students' schedules, study habits, and productivity patterns to provide personalized recommendations for optimizing their time usage and increasing their productivity.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0065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6B20-ED93-DA50-826B-8A61507C6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Images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D74E96-4154-0F87-4E22-EAAD20A3D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502" y="2052638"/>
            <a:ext cx="8792771" cy="4195762"/>
          </a:xfrm>
        </p:spPr>
      </p:pic>
    </p:spTree>
    <p:extLst>
      <p:ext uri="{BB962C8B-B14F-4D97-AF65-F5344CB8AC3E}">
        <p14:creationId xmlns:p14="http://schemas.microsoft.com/office/powerpoint/2010/main" val="88616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45EC3-CE93-CD11-4F7D-E7EE8EEF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Images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179EC2-5AF8-DED5-590E-71EC59677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895" y="2052638"/>
            <a:ext cx="8635986" cy="4195762"/>
          </a:xfrm>
        </p:spPr>
      </p:pic>
    </p:spTree>
    <p:extLst>
      <p:ext uri="{BB962C8B-B14F-4D97-AF65-F5344CB8AC3E}">
        <p14:creationId xmlns:p14="http://schemas.microsoft.com/office/powerpoint/2010/main" val="158779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E5A5F-2B02-A3B5-228E-31DEE62E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Images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0C3CD7-210A-4809-4D90-9911F4F01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068862"/>
            <a:ext cx="8947150" cy="4163314"/>
          </a:xfrm>
        </p:spPr>
      </p:pic>
    </p:spTree>
    <p:extLst>
      <p:ext uri="{BB962C8B-B14F-4D97-AF65-F5344CB8AC3E}">
        <p14:creationId xmlns:p14="http://schemas.microsoft.com/office/powerpoint/2010/main" val="785263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</TotalTime>
  <Words>70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3</vt:lpstr>
      <vt:lpstr>Ion</vt:lpstr>
      <vt:lpstr>PowerPoint Presentation</vt:lpstr>
      <vt:lpstr>Team : Byte Brigade</vt:lpstr>
      <vt:lpstr>Time Management and Productivity</vt:lpstr>
      <vt:lpstr>Website Images</vt:lpstr>
      <vt:lpstr>Website Images</vt:lpstr>
      <vt:lpstr>Website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Ameer Roshan</dc:creator>
  <cp:lastModifiedBy>Ameer Roshan</cp:lastModifiedBy>
  <cp:revision>2</cp:revision>
  <dcterms:created xsi:type="dcterms:W3CDTF">2024-02-18T11:48:03Z</dcterms:created>
  <dcterms:modified xsi:type="dcterms:W3CDTF">2024-02-18T12:12:12Z</dcterms:modified>
</cp:coreProperties>
</file>

<file path=docProps/thumbnail.jpeg>
</file>